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21275675" cy="30275213"/>
  <p:notesSz cx="6669088" cy="9867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67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131F"/>
    <a:srgbClr val="005CA4"/>
    <a:srgbClr val="2A9742"/>
    <a:srgbClr val="009BDC"/>
    <a:srgbClr val="FB569C"/>
    <a:srgbClr val="9C27B0"/>
    <a:srgbClr val="E850E0"/>
    <a:srgbClr val="FBB831"/>
    <a:srgbClr val="FB8569"/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0EA1A2-072A-DB4A-9E65-F0D6ED8C61F8}" v="23" dt="2024-03-03T17:14:09.1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Destaqu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Destaqu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AF606853-7671-496A-8E4F-DF71F8EC918B}" styleName="Estilo Escuro 1 - Destaqu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Destaqu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4"/>
    <p:restoredTop sz="94718"/>
  </p:normalViewPr>
  <p:slideViewPr>
    <p:cSldViewPr snapToGrid="0">
      <p:cViewPr>
        <p:scale>
          <a:sx n="60" d="100"/>
          <a:sy n="60" d="100"/>
        </p:scale>
        <p:origin x="2890" y="34"/>
      </p:cViewPr>
      <p:guideLst>
        <p:guide orient="horz" pos="9535"/>
        <p:guide pos="67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B234E-331E-4A54-B909-54E11CA71CE8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163763" y="1233488"/>
            <a:ext cx="2341562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6750" y="4748213"/>
            <a:ext cx="5335588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78250" y="937260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8BB70-0FB1-46FA-BD73-FA124677D73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7621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m 2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1601" y="-101600"/>
            <a:ext cx="21377275" cy="30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87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715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25406" y="1611875"/>
            <a:ext cx="4587567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704" y="1611875"/>
            <a:ext cx="13496756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624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479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623" y="7547788"/>
            <a:ext cx="18350270" cy="12593645"/>
          </a:xfrm>
        </p:spPr>
        <p:txBody>
          <a:bodyPr anchor="b"/>
          <a:lstStyle>
            <a:lvl1pPr>
              <a:defRPr sz="139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623" y="20260574"/>
            <a:ext cx="18350270" cy="6622701"/>
          </a:xfrm>
        </p:spPr>
        <p:txBody>
          <a:bodyPr/>
          <a:lstStyle>
            <a:lvl1pPr marL="0" indent="0">
              <a:buNone/>
              <a:defRPr sz="5584">
                <a:solidFill>
                  <a:schemeClr val="tx1"/>
                </a:solidFill>
              </a:defRPr>
            </a:lvl1pPr>
            <a:lvl2pPr marL="1063767" indent="0">
              <a:buNone/>
              <a:defRPr sz="4653">
                <a:solidFill>
                  <a:schemeClr val="tx1">
                    <a:tint val="75000"/>
                  </a:schemeClr>
                </a:solidFill>
              </a:defRPr>
            </a:lvl2pPr>
            <a:lvl3pPr marL="2127534" indent="0">
              <a:buNone/>
              <a:defRPr sz="4188">
                <a:solidFill>
                  <a:schemeClr val="tx1">
                    <a:tint val="75000"/>
                  </a:schemeClr>
                </a:solidFill>
              </a:defRPr>
            </a:lvl3pPr>
            <a:lvl4pPr marL="3191302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4pPr>
            <a:lvl5pPr marL="4255069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5pPr>
            <a:lvl6pPr marL="5318836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6pPr>
            <a:lvl7pPr marL="6382603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7pPr>
            <a:lvl8pPr marL="7446371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8pPr>
            <a:lvl9pPr marL="8510138" indent="0">
              <a:buNone/>
              <a:defRPr sz="3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784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2703" y="8059374"/>
            <a:ext cx="9042162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70810" y="8059374"/>
            <a:ext cx="9042162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715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474" y="1611882"/>
            <a:ext cx="18350270" cy="585180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5476" y="7421634"/>
            <a:ext cx="9000606" cy="3637228"/>
          </a:xfrm>
        </p:spPr>
        <p:txBody>
          <a:bodyPr anchor="b"/>
          <a:lstStyle>
            <a:lvl1pPr marL="0" indent="0">
              <a:buNone/>
              <a:defRPr sz="5584" b="1"/>
            </a:lvl1pPr>
            <a:lvl2pPr marL="1063767" indent="0">
              <a:buNone/>
              <a:defRPr sz="4653" b="1"/>
            </a:lvl2pPr>
            <a:lvl3pPr marL="2127534" indent="0">
              <a:buNone/>
              <a:defRPr sz="4188" b="1"/>
            </a:lvl3pPr>
            <a:lvl4pPr marL="3191302" indent="0">
              <a:buNone/>
              <a:defRPr sz="3723" b="1"/>
            </a:lvl4pPr>
            <a:lvl5pPr marL="4255069" indent="0">
              <a:buNone/>
              <a:defRPr sz="3723" b="1"/>
            </a:lvl5pPr>
            <a:lvl6pPr marL="5318836" indent="0">
              <a:buNone/>
              <a:defRPr sz="3723" b="1"/>
            </a:lvl6pPr>
            <a:lvl7pPr marL="6382603" indent="0">
              <a:buNone/>
              <a:defRPr sz="3723" b="1"/>
            </a:lvl7pPr>
            <a:lvl8pPr marL="7446371" indent="0">
              <a:buNone/>
              <a:defRPr sz="3723" b="1"/>
            </a:lvl8pPr>
            <a:lvl9pPr marL="8510138" indent="0">
              <a:buNone/>
              <a:defRPr sz="37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5476" y="11058863"/>
            <a:ext cx="900060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70812" y="7421634"/>
            <a:ext cx="9044933" cy="3637228"/>
          </a:xfrm>
        </p:spPr>
        <p:txBody>
          <a:bodyPr anchor="b"/>
          <a:lstStyle>
            <a:lvl1pPr marL="0" indent="0">
              <a:buNone/>
              <a:defRPr sz="5584" b="1"/>
            </a:lvl1pPr>
            <a:lvl2pPr marL="1063767" indent="0">
              <a:buNone/>
              <a:defRPr sz="4653" b="1"/>
            </a:lvl2pPr>
            <a:lvl3pPr marL="2127534" indent="0">
              <a:buNone/>
              <a:defRPr sz="4188" b="1"/>
            </a:lvl3pPr>
            <a:lvl4pPr marL="3191302" indent="0">
              <a:buNone/>
              <a:defRPr sz="3723" b="1"/>
            </a:lvl4pPr>
            <a:lvl5pPr marL="4255069" indent="0">
              <a:buNone/>
              <a:defRPr sz="3723" b="1"/>
            </a:lvl5pPr>
            <a:lvl6pPr marL="5318836" indent="0">
              <a:buNone/>
              <a:defRPr sz="3723" b="1"/>
            </a:lvl6pPr>
            <a:lvl7pPr marL="6382603" indent="0">
              <a:buNone/>
              <a:defRPr sz="3723" b="1"/>
            </a:lvl7pPr>
            <a:lvl8pPr marL="7446371" indent="0">
              <a:buNone/>
              <a:defRPr sz="3723" b="1"/>
            </a:lvl8pPr>
            <a:lvl9pPr marL="8510138" indent="0">
              <a:buNone/>
              <a:defRPr sz="37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70812" y="11058863"/>
            <a:ext cx="9044933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3434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381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1659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474" y="2018348"/>
            <a:ext cx="6861959" cy="7064216"/>
          </a:xfrm>
        </p:spPr>
        <p:txBody>
          <a:bodyPr anchor="b"/>
          <a:lstStyle>
            <a:lvl1pPr>
              <a:defRPr sz="744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4933" y="4359077"/>
            <a:ext cx="10770810" cy="21515024"/>
          </a:xfrm>
        </p:spPr>
        <p:txBody>
          <a:bodyPr/>
          <a:lstStyle>
            <a:lvl1pPr>
              <a:defRPr sz="7445"/>
            </a:lvl1pPr>
            <a:lvl2pPr>
              <a:defRPr sz="6515"/>
            </a:lvl2pPr>
            <a:lvl3pPr>
              <a:defRPr sz="5584"/>
            </a:lvl3pPr>
            <a:lvl4pPr>
              <a:defRPr sz="4653"/>
            </a:lvl4pPr>
            <a:lvl5pPr>
              <a:defRPr sz="4653"/>
            </a:lvl5pPr>
            <a:lvl6pPr>
              <a:defRPr sz="4653"/>
            </a:lvl6pPr>
            <a:lvl7pPr>
              <a:defRPr sz="4653"/>
            </a:lvl7pPr>
            <a:lvl8pPr>
              <a:defRPr sz="4653"/>
            </a:lvl8pPr>
            <a:lvl9pPr>
              <a:defRPr sz="4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5474" y="9082564"/>
            <a:ext cx="6861959" cy="16826573"/>
          </a:xfrm>
        </p:spPr>
        <p:txBody>
          <a:bodyPr/>
          <a:lstStyle>
            <a:lvl1pPr marL="0" indent="0">
              <a:buNone/>
              <a:defRPr sz="3723"/>
            </a:lvl1pPr>
            <a:lvl2pPr marL="1063767" indent="0">
              <a:buNone/>
              <a:defRPr sz="3257"/>
            </a:lvl2pPr>
            <a:lvl3pPr marL="2127534" indent="0">
              <a:buNone/>
              <a:defRPr sz="2792"/>
            </a:lvl3pPr>
            <a:lvl4pPr marL="3191302" indent="0">
              <a:buNone/>
              <a:defRPr sz="2327"/>
            </a:lvl4pPr>
            <a:lvl5pPr marL="4255069" indent="0">
              <a:buNone/>
              <a:defRPr sz="2327"/>
            </a:lvl5pPr>
            <a:lvl6pPr marL="5318836" indent="0">
              <a:buNone/>
              <a:defRPr sz="2327"/>
            </a:lvl6pPr>
            <a:lvl7pPr marL="6382603" indent="0">
              <a:buNone/>
              <a:defRPr sz="2327"/>
            </a:lvl7pPr>
            <a:lvl8pPr marL="7446371" indent="0">
              <a:buNone/>
              <a:defRPr sz="2327"/>
            </a:lvl8pPr>
            <a:lvl9pPr marL="8510138" indent="0">
              <a:buNone/>
              <a:defRPr sz="23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367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474" y="2018348"/>
            <a:ext cx="6861959" cy="7064216"/>
          </a:xfrm>
        </p:spPr>
        <p:txBody>
          <a:bodyPr anchor="b"/>
          <a:lstStyle>
            <a:lvl1pPr>
              <a:defRPr sz="744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44933" y="4359077"/>
            <a:ext cx="10770810" cy="21515024"/>
          </a:xfrm>
        </p:spPr>
        <p:txBody>
          <a:bodyPr anchor="t"/>
          <a:lstStyle>
            <a:lvl1pPr marL="0" indent="0">
              <a:buNone/>
              <a:defRPr sz="7445"/>
            </a:lvl1pPr>
            <a:lvl2pPr marL="1063767" indent="0">
              <a:buNone/>
              <a:defRPr sz="6515"/>
            </a:lvl2pPr>
            <a:lvl3pPr marL="2127534" indent="0">
              <a:buNone/>
              <a:defRPr sz="5584"/>
            </a:lvl3pPr>
            <a:lvl4pPr marL="3191302" indent="0">
              <a:buNone/>
              <a:defRPr sz="4653"/>
            </a:lvl4pPr>
            <a:lvl5pPr marL="4255069" indent="0">
              <a:buNone/>
              <a:defRPr sz="4653"/>
            </a:lvl5pPr>
            <a:lvl6pPr marL="5318836" indent="0">
              <a:buNone/>
              <a:defRPr sz="4653"/>
            </a:lvl6pPr>
            <a:lvl7pPr marL="6382603" indent="0">
              <a:buNone/>
              <a:defRPr sz="4653"/>
            </a:lvl7pPr>
            <a:lvl8pPr marL="7446371" indent="0">
              <a:buNone/>
              <a:defRPr sz="4653"/>
            </a:lvl8pPr>
            <a:lvl9pPr marL="8510138" indent="0">
              <a:buNone/>
              <a:defRPr sz="465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5474" y="9082564"/>
            <a:ext cx="6861959" cy="16826573"/>
          </a:xfrm>
        </p:spPr>
        <p:txBody>
          <a:bodyPr/>
          <a:lstStyle>
            <a:lvl1pPr marL="0" indent="0">
              <a:buNone/>
              <a:defRPr sz="3723"/>
            </a:lvl1pPr>
            <a:lvl2pPr marL="1063767" indent="0">
              <a:buNone/>
              <a:defRPr sz="3257"/>
            </a:lvl2pPr>
            <a:lvl3pPr marL="2127534" indent="0">
              <a:buNone/>
              <a:defRPr sz="2792"/>
            </a:lvl3pPr>
            <a:lvl4pPr marL="3191302" indent="0">
              <a:buNone/>
              <a:defRPr sz="2327"/>
            </a:lvl4pPr>
            <a:lvl5pPr marL="4255069" indent="0">
              <a:buNone/>
              <a:defRPr sz="2327"/>
            </a:lvl5pPr>
            <a:lvl6pPr marL="5318836" indent="0">
              <a:buNone/>
              <a:defRPr sz="2327"/>
            </a:lvl6pPr>
            <a:lvl7pPr marL="6382603" indent="0">
              <a:buNone/>
              <a:defRPr sz="2327"/>
            </a:lvl7pPr>
            <a:lvl8pPr marL="7446371" indent="0">
              <a:buNone/>
              <a:defRPr sz="2327"/>
            </a:lvl8pPr>
            <a:lvl9pPr marL="8510138" indent="0">
              <a:buNone/>
              <a:defRPr sz="23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329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2703" y="1611882"/>
            <a:ext cx="18350270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2703" y="8059374"/>
            <a:ext cx="18350270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2703" y="28060644"/>
            <a:ext cx="478702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947EB-DBE6-4DCE-8984-11CFAE44BD60}" type="datetimeFigureOut">
              <a:rPr lang="pt-PT" smtClean="0"/>
              <a:t>22-02-2025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7568" y="28060644"/>
            <a:ext cx="718054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25945" y="28060644"/>
            <a:ext cx="478702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F91EE-8396-47B7-90D6-22233D358F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2276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27534" rtl="0" eaLnBrk="1" latinLnBrk="0" hangingPunct="1">
        <a:lnSpc>
          <a:spcPct val="90000"/>
        </a:lnSpc>
        <a:spcBef>
          <a:spcPct val="0"/>
        </a:spcBef>
        <a:buNone/>
        <a:defRPr sz="102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884" indent="-531884" algn="l" defTabSz="2127534" rtl="0" eaLnBrk="1" latinLnBrk="0" hangingPunct="1">
        <a:lnSpc>
          <a:spcPct val="90000"/>
        </a:lnSpc>
        <a:spcBef>
          <a:spcPts val="2327"/>
        </a:spcBef>
        <a:buFont typeface="Arial" panose="020B0604020202020204" pitchFamily="34" charset="0"/>
        <a:buChar char="•"/>
        <a:defRPr sz="6515" kern="1200">
          <a:solidFill>
            <a:schemeClr val="tx1"/>
          </a:solidFill>
          <a:latin typeface="+mn-lt"/>
          <a:ea typeface="+mn-ea"/>
          <a:cs typeface="+mn-cs"/>
        </a:defRPr>
      </a:lvl1pPr>
      <a:lvl2pPr marL="1595651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5584" kern="1200">
          <a:solidFill>
            <a:schemeClr val="tx1"/>
          </a:solidFill>
          <a:latin typeface="+mn-lt"/>
          <a:ea typeface="+mn-ea"/>
          <a:cs typeface="+mn-cs"/>
        </a:defRPr>
      </a:lvl2pPr>
      <a:lvl3pPr marL="2659418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653" kern="1200">
          <a:solidFill>
            <a:schemeClr val="tx1"/>
          </a:solidFill>
          <a:latin typeface="+mn-lt"/>
          <a:ea typeface="+mn-ea"/>
          <a:cs typeface="+mn-cs"/>
        </a:defRPr>
      </a:lvl3pPr>
      <a:lvl4pPr marL="3723185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4pPr>
      <a:lvl5pPr marL="4786953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5pPr>
      <a:lvl6pPr marL="5850720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6pPr>
      <a:lvl7pPr marL="6914487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7pPr>
      <a:lvl8pPr marL="7978254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8pPr>
      <a:lvl9pPr marL="9042022" indent="-531884" algn="l" defTabSz="2127534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41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1pPr>
      <a:lvl2pPr marL="1063767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2pPr>
      <a:lvl3pPr marL="2127534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3pPr>
      <a:lvl4pPr marL="3191302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4pPr>
      <a:lvl5pPr marL="4255069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5pPr>
      <a:lvl6pPr marL="5318836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6pPr>
      <a:lvl7pPr marL="6382603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7pPr>
      <a:lvl8pPr marL="7446371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8pPr>
      <a:lvl9pPr marL="8510138" algn="l" defTabSz="2127534" rtl="0" eaLnBrk="1" latinLnBrk="0" hangingPunct="1">
        <a:defRPr sz="41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78">
            <a:extLst>
              <a:ext uri="{FF2B5EF4-FFF2-40B4-BE49-F238E27FC236}">
                <a16:creationId xmlns:a16="http://schemas.microsoft.com/office/drawing/2014/main" id="{D94164BB-1A21-813A-C750-746A2E39F5D6}"/>
              </a:ext>
            </a:extLst>
          </p:cNvPr>
          <p:cNvSpPr/>
          <p:nvPr/>
        </p:nvSpPr>
        <p:spPr>
          <a:xfrm>
            <a:off x="562711" y="4416102"/>
            <a:ext cx="4500000" cy="596348"/>
          </a:xfrm>
          <a:prstGeom prst="rect">
            <a:avLst/>
          </a:prstGeom>
          <a:solidFill>
            <a:srgbClr val="009BDC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4400" b="1" dirty="0">
                <a:solidFill>
                  <a:schemeClr val="bg1"/>
                </a:solidFill>
                <a:latin typeface="Aptos" panose="020B0004020202020204" pitchFamily="34" charset="0"/>
              </a:rPr>
              <a:t>Introdução</a:t>
            </a:r>
          </a:p>
        </p:txBody>
      </p:sp>
      <p:cxnSp>
        <p:nvCxnSpPr>
          <p:cNvPr id="3" name="Conexão reta 79">
            <a:extLst>
              <a:ext uri="{FF2B5EF4-FFF2-40B4-BE49-F238E27FC236}">
                <a16:creationId xmlns:a16="http://schemas.microsoft.com/office/drawing/2014/main" id="{0A5B397F-4BFB-9DA4-DFA2-6991E5282F50}"/>
              </a:ext>
            </a:extLst>
          </p:cNvPr>
          <p:cNvCxnSpPr/>
          <p:nvPr/>
        </p:nvCxnSpPr>
        <p:spPr>
          <a:xfrm flipV="1">
            <a:off x="562710" y="4997460"/>
            <a:ext cx="20160000" cy="14990"/>
          </a:xfrm>
          <a:prstGeom prst="line">
            <a:avLst/>
          </a:prstGeom>
          <a:ln w="12700">
            <a:solidFill>
              <a:srgbClr val="009BDC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Retângulo 80">
            <a:extLst>
              <a:ext uri="{FF2B5EF4-FFF2-40B4-BE49-F238E27FC236}">
                <a16:creationId xmlns:a16="http://schemas.microsoft.com/office/drawing/2014/main" id="{D607EA77-BABD-A4D6-8D11-74DD7F575600}"/>
              </a:ext>
            </a:extLst>
          </p:cNvPr>
          <p:cNvSpPr/>
          <p:nvPr/>
        </p:nvSpPr>
        <p:spPr>
          <a:xfrm>
            <a:off x="587351" y="17299243"/>
            <a:ext cx="4500000" cy="596348"/>
          </a:xfrm>
          <a:prstGeom prst="rect">
            <a:avLst/>
          </a:prstGeom>
          <a:solidFill>
            <a:srgbClr val="005CA4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4400" b="1" dirty="0">
                <a:solidFill>
                  <a:schemeClr val="bg1"/>
                </a:solidFill>
                <a:latin typeface="Aptos" panose="020B0004020202020204" pitchFamily="34" charset="0"/>
              </a:rPr>
              <a:t>Exemplo</a:t>
            </a:r>
          </a:p>
        </p:txBody>
      </p:sp>
      <p:cxnSp>
        <p:nvCxnSpPr>
          <p:cNvPr id="5" name="Conexão reta 81">
            <a:extLst>
              <a:ext uri="{FF2B5EF4-FFF2-40B4-BE49-F238E27FC236}">
                <a16:creationId xmlns:a16="http://schemas.microsoft.com/office/drawing/2014/main" id="{BDF7D0FC-B497-4AD1-BB12-6E2F960D9D13}"/>
              </a:ext>
            </a:extLst>
          </p:cNvPr>
          <p:cNvCxnSpPr/>
          <p:nvPr/>
        </p:nvCxnSpPr>
        <p:spPr>
          <a:xfrm flipV="1">
            <a:off x="587351" y="17880601"/>
            <a:ext cx="20160000" cy="14990"/>
          </a:xfrm>
          <a:prstGeom prst="line">
            <a:avLst/>
          </a:prstGeom>
          <a:ln w="12700">
            <a:solidFill>
              <a:srgbClr val="005C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82">
            <a:extLst>
              <a:ext uri="{FF2B5EF4-FFF2-40B4-BE49-F238E27FC236}">
                <a16:creationId xmlns:a16="http://schemas.microsoft.com/office/drawing/2014/main" id="{A17BBE94-92B3-ADF2-45C8-5A76FC2712CD}"/>
              </a:ext>
            </a:extLst>
          </p:cNvPr>
          <p:cNvSpPr/>
          <p:nvPr/>
        </p:nvSpPr>
        <p:spPr>
          <a:xfrm>
            <a:off x="572222" y="10004826"/>
            <a:ext cx="4500000" cy="596348"/>
          </a:xfrm>
          <a:prstGeom prst="rect">
            <a:avLst/>
          </a:prstGeom>
          <a:solidFill>
            <a:srgbClr val="2A9742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4400" b="1" dirty="0">
                <a:solidFill>
                  <a:schemeClr val="bg1"/>
                </a:solidFill>
                <a:latin typeface="Aptos" panose="020B0004020202020204" pitchFamily="34" charset="0"/>
              </a:rPr>
              <a:t>Exemplo</a:t>
            </a:r>
          </a:p>
        </p:txBody>
      </p:sp>
      <p:cxnSp>
        <p:nvCxnSpPr>
          <p:cNvPr id="7" name="Conexão reta 83">
            <a:extLst>
              <a:ext uri="{FF2B5EF4-FFF2-40B4-BE49-F238E27FC236}">
                <a16:creationId xmlns:a16="http://schemas.microsoft.com/office/drawing/2014/main" id="{83C651E9-E467-92F0-2F86-1242CF560646}"/>
              </a:ext>
            </a:extLst>
          </p:cNvPr>
          <p:cNvCxnSpPr/>
          <p:nvPr/>
        </p:nvCxnSpPr>
        <p:spPr>
          <a:xfrm flipV="1">
            <a:off x="572221" y="10586184"/>
            <a:ext cx="20160000" cy="14990"/>
          </a:xfrm>
          <a:prstGeom prst="line">
            <a:avLst/>
          </a:prstGeom>
          <a:ln w="12700">
            <a:solidFill>
              <a:srgbClr val="2A97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1">
            <a:extLst>
              <a:ext uri="{FF2B5EF4-FFF2-40B4-BE49-F238E27FC236}">
                <a16:creationId xmlns:a16="http://schemas.microsoft.com/office/drawing/2014/main" id="{673A81EE-21AB-A1AF-526C-6B96131E1CFD}"/>
              </a:ext>
            </a:extLst>
          </p:cNvPr>
          <p:cNvSpPr txBox="1"/>
          <p:nvPr/>
        </p:nvSpPr>
        <p:spPr>
          <a:xfrm>
            <a:off x="562709" y="5130847"/>
            <a:ext cx="9766800" cy="954107"/>
          </a:xfrm>
          <a:prstGeom prst="rect">
            <a:avLst/>
          </a:prstGeom>
        </p:spPr>
        <p:txBody>
          <a:bodyPr wrap="square" numCol="1" rtlCol="0">
            <a:spAutoFit/>
          </a:bodyPr>
          <a:lstStyle/>
          <a:p>
            <a:pPr algn="just"/>
            <a:r>
              <a:rPr lang="pt-PT" sz="2800" dirty="0">
                <a:latin typeface="Aptos" panose="020B0004020202020204" pitchFamily="34" charset="0"/>
              </a:rPr>
              <a:t>Texto</a:t>
            </a:r>
          </a:p>
          <a:p>
            <a:pPr algn="just"/>
            <a:r>
              <a:rPr lang="pt-PT" sz="2800" dirty="0">
                <a:latin typeface="Aptos" panose="020B0004020202020204" pitchFamily="34" charset="0"/>
              </a:rPr>
              <a:t> </a:t>
            </a:r>
          </a:p>
        </p:txBody>
      </p:sp>
      <p:sp>
        <p:nvSpPr>
          <p:cNvPr id="9" name="CaixaDeTexto 4">
            <a:extLst>
              <a:ext uri="{FF2B5EF4-FFF2-40B4-BE49-F238E27FC236}">
                <a16:creationId xmlns:a16="http://schemas.microsoft.com/office/drawing/2014/main" id="{67F3D2DD-6AA8-9679-E18B-5718613024F0}"/>
              </a:ext>
            </a:extLst>
          </p:cNvPr>
          <p:cNvSpPr txBox="1"/>
          <p:nvPr/>
        </p:nvSpPr>
        <p:spPr>
          <a:xfrm>
            <a:off x="540224" y="10786462"/>
            <a:ext cx="9789285" cy="5232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lvl="1" algn="just"/>
            <a:r>
              <a:rPr lang="pt-PT" sz="2800" dirty="0">
                <a:latin typeface="Aptos" panose="020B0004020202020204" pitchFamily="34" charset="0"/>
              </a:rPr>
              <a:t>Texto</a:t>
            </a:r>
            <a:endParaRPr lang="pt-PT" sz="2800" i="1" dirty="0">
              <a:latin typeface="Aptos" panose="020B0004020202020204" pitchFamily="34" charset="0"/>
            </a:endParaRPr>
          </a:p>
        </p:txBody>
      </p:sp>
      <p:sp>
        <p:nvSpPr>
          <p:cNvPr id="10" name="Retângulo 55">
            <a:extLst>
              <a:ext uri="{FF2B5EF4-FFF2-40B4-BE49-F238E27FC236}">
                <a16:creationId xmlns:a16="http://schemas.microsoft.com/office/drawing/2014/main" id="{A5782854-5F6F-D2FC-9A72-E1DEAAD9986F}"/>
              </a:ext>
            </a:extLst>
          </p:cNvPr>
          <p:cNvSpPr/>
          <p:nvPr/>
        </p:nvSpPr>
        <p:spPr>
          <a:xfrm>
            <a:off x="771298" y="26569840"/>
            <a:ext cx="4500000" cy="596348"/>
          </a:xfrm>
          <a:prstGeom prst="rect">
            <a:avLst/>
          </a:prstGeom>
          <a:solidFill>
            <a:srgbClr val="C1131F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PT" sz="4400" b="1">
                <a:solidFill>
                  <a:schemeClr val="bg1"/>
                </a:solidFill>
                <a:latin typeface="Aptos" panose="020B0004020202020204" pitchFamily="34" charset="0"/>
              </a:rPr>
              <a:t>Conclusões</a:t>
            </a:r>
          </a:p>
        </p:txBody>
      </p:sp>
      <p:cxnSp>
        <p:nvCxnSpPr>
          <p:cNvPr id="11" name="Conexão reta 81">
            <a:extLst>
              <a:ext uri="{FF2B5EF4-FFF2-40B4-BE49-F238E27FC236}">
                <a16:creationId xmlns:a16="http://schemas.microsoft.com/office/drawing/2014/main" id="{26CAED37-E9EE-4656-EC94-C27B9DA0EDF0}"/>
              </a:ext>
            </a:extLst>
          </p:cNvPr>
          <p:cNvCxnSpPr>
            <a:cxnSpLocks/>
          </p:cNvCxnSpPr>
          <p:nvPr/>
        </p:nvCxnSpPr>
        <p:spPr>
          <a:xfrm flipV="1">
            <a:off x="771298" y="27151198"/>
            <a:ext cx="20160000" cy="14990"/>
          </a:xfrm>
          <a:prstGeom prst="line">
            <a:avLst/>
          </a:prstGeom>
          <a:ln w="12700">
            <a:solidFill>
              <a:srgbClr val="C113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E838AD7-9281-0B80-D055-90F9ED2D1CE2}"/>
              </a:ext>
            </a:extLst>
          </p:cNvPr>
          <p:cNvSpPr txBox="1"/>
          <p:nvPr/>
        </p:nvSpPr>
        <p:spPr>
          <a:xfrm>
            <a:off x="2837351" y="538975"/>
            <a:ext cx="179458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5000" b="1" dirty="0">
                <a:solidFill>
                  <a:srgbClr val="005CA4"/>
                </a:solidFill>
                <a:latin typeface="Aptos" panose="020B0004020202020204" pitchFamily="34" charset="0"/>
              </a:rPr>
              <a:t>[TEMA]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5DB4F2C4-90F5-61FB-63AD-489C71F2702B}"/>
              </a:ext>
            </a:extLst>
          </p:cNvPr>
          <p:cNvSpPr/>
          <p:nvPr/>
        </p:nvSpPr>
        <p:spPr>
          <a:xfrm>
            <a:off x="4134807" y="2915674"/>
            <a:ext cx="16882229" cy="1546257"/>
          </a:xfrm>
          <a:prstGeom prst="rect">
            <a:avLst/>
          </a:prstGeom>
        </p:spPr>
        <p:txBody>
          <a:bodyPr wrap="square" numCol="1" spcCol="108000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pt-PT" sz="3600" baseline="30000" dirty="0">
                <a:latin typeface="Aptos" panose="020B0004020202020204" pitchFamily="34" charset="0"/>
                <a:ea typeface="Calibri" panose="020F0502020204030204" pitchFamily="34" charset="0"/>
              </a:rPr>
              <a:t>1 Instituto Politécnico de Castelo Branco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pt-PT" sz="3600" baseline="30000" dirty="0">
                <a:latin typeface="Aptos" panose="020B0004020202020204" pitchFamily="34" charset="0"/>
                <a:ea typeface="Calibri" panose="020F0502020204030204" pitchFamily="34" charset="0"/>
              </a:rPr>
              <a:t>2 afiliação </a:t>
            </a:r>
            <a:br>
              <a:rPr lang="pt-PT" sz="3600" baseline="30000" dirty="0">
                <a:latin typeface="Aptos" panose="020B0004020202020204" pitchFamily="34" charset="0"/>
                <a:ea typeface="Calibri" panose="020F0502020204030204" pitchFamily="34" charset="0"/>
              </a:rPr>
            </a:br>
            <a:r>
              <a:rPr lang="pt-PT" sz="3600" baseline="30000" dirty="0">
                <a:latin typeface="Aptos" panose="020B0004020202020204" pitchFamily="34" charset="0"/>
                <a:ea typeface="Calibri" panose="020F0502020204030204" pitchFamily="34" charset="0"/>
              </a:rPr>
              <a:t>Autor1@ipcbcampus.pt, Autor2@ipcbcampus.pt, Autor3@ipcb.pt</a:t>
            </a:r>
            <a:endParaRPr lang="pt-PT" sz="3600" dirty="0">
              <a:latin typeface="Aptos" panose="020B00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7188D84B-302E-B146-62D5-6AFADDBEB0B7}"/>
              </a:ext>
            </a:extLst>
          </p:cNvPr>
          <p:cNvSpPr/>
          <p:nvPr/>
        </p:nvSpPr>
        <p:spPr>
          <a:xfrm>
            <a:off x="4134807" y="2275776"/>
            <a:ext cx="16882229" cy="534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pt-PT" sz="2800" dirty="0">
                <a:latin typeface="Aptos" panose="020B0004020202020204" pitchFamily="34" charset="0"/>
                <a:ea typeface="Calibri" panose="020F0502020204030204" pitchFamily="34" charset="0"/>
              </a:rPr>
              <a:t>Autor1</a:t>
            </a:r>
            <a:r>
              <a:rPr lang="pt-PT" sz="2800" baseline="30000" dirty="0">
                <a:latin typeface="Aptos" panose="020B0004020202020204" pitchFamily="34" charset="0"/>
                <a:ea typeface="Calibri" panose="020F0502020204030204" pitchFamily="34" charset="0"/>
              </a:rPr>
              <a:t>1</a:t>
            </a:r>
            <a:r>
              <a:rPr lang="pt-PT" sz="2800" dirty="0">
                <a:latin typeface="Aptos" panose="020B0004020202020204" pitchFamily="34" charset="0"/>
                <a:ea typeface="Calibri" panose="020F0502020204030204" pitchFamily="34" charset="0"/>
              </a:rPr>
              <a:t>, Autor2</a:t>
            </a:r>
            <a:r>
              <a:rPr lang="pt-PT" sz="2800" baseline="30000" dirty="0">
                <a:latin typeface="Aptos" panose="020B0004020202020204" pitchFamily="34" charset="0"/>
                <a:ea typeface="Calibri" panose="020F0502020204030204" pitchFamily="34" charset="0"/>
              </a:rPr>
              <a:t>1</a:t>
            </a:r>
            <a:r>
              <a:rPr lang="pt-PT" sz="2800" dirty="0">
                <a:latin typeface="Aptos" panose="020B0004020202020204" pitchFamily="34" charset="0"/>
                <a:ea typeface="Calibri" panose="020F0502020204030204" pitchFamily="34" charset="0"/>
              </a:rPr>
              <a:t>, Autor3</a:t>
            </a:r>
            <a:r>
              <a:rPr lang="pt-PT" sz="2800" baseline="30000" dirty="0">
                <a:latin typeface="Aptos" panose="020B0004020202020204" pitchFamily="34" charset="0"/>
                <a:ea typeface="Calibri" panose="020F0502020204030204" pitchFamily="34" charset="0"/>
              </a:rPr>
              <a:t>1,2</a:t>
            </a:r>
          </a:p>
        </p:txBody>
      </p:sp>
      <p:sp>
        <p:nvSpPr>
          <p:cNvPr id="20" name="CaixaDeTexto 106">
            <a:extLst>
              <a:ext uri="{FF2B5EF4-FFF2-40B4-BE49-F238E27FC236}">
                <a16:creationId xmlns:a16="http://schemas.microsoft.com/office/drawing/2014/main" id="{366C2E1D-6C03-02D1-4163-747EC827D965}"/>
              </a:ext>
            </a:extLst>
          </p:cNvPr>
          <p:cNvSpPr txBox="1"/>
          <p:nvPr/>
        </p:nvSpPr>
        <p:spPr>
          <a:xfrm>
            <a:off x="13759920" y="15529006"/>
            <a:ext cx="3268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latin typeface="Aptos" panose="020B0004020202020204" pitchFamily="34" charset="0"/>
              </a:rPr>
              <a:t>Figura 1 </a:t>
            </a:r>
            <a:r>
              <a:rPr lang="pt-PT" dirty="0">
                <a:latin typeface="Aptos" panose="020B0004020202020204" pitchFamily="34" charset="0"/>
              </a:rPr>
              <a:t>– Legenda da Imagem.</a:t>
            </a:r>
          </a:p>
        </p:txBody>
      </p:sp>
      <p:sp>
        <p:nvSpPr>
          <p:cNvPr id="23" name="CaixaDeTexto 33">
            <a:extLst>
              <a:ext uri="{FF2B5EF4-FFF2-40B4-BE49-F238E27FC236}">
                <a16:creationId xmlns:a16="http://schemas.microsoft.com/office/drawing/2014/main" id="{1FABA101-D319-C8EC-4BDD-45080F8E1B37}"/>
              </a:ext>
            </a:extLst>
          </p:cNvPr>
          <p:cNvSpPr txBox="1"/>
          <p:nvPr/>
        </p:nvSpPr>
        <p:spPr>
          <a:xfrm>
            <a:off x="540225" y="18030954"/>
            <a:ext cx="9789284" cy="5232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lvl="1" algn="just"/>
            <a:r>
              <a:rPr lang="pt-PT" sz="2800" dirty="0">
                <a:latin typeface="Aptos" panose="020B0004020202020204" pitchFamily="34" charset="0"/>
              </a:rPr>
              <a:t>Texto</a:t>
            </a:r>
          </a:p>
        </p:txBody>
      </p:sp>
      <p:sp>
        <p:nvSpPr>
          <p:cNvPr id="27" name="CaixaDeTexto 56">
            <a:extLst>
              <a:ext uri="{FF2B5EF4-FFF2-40B4-BE49-F238E27FC236}">
                <a16:creationId xmlns:a16="http://schemas.microsoft.com/office/drawing/2014/main" id="{A848266E-B92B-8C87-1272-850552A36D08}"/>
              </a:ext>
            </a:extLst>
          </p:cNvPr>
          <p:cNvSpPr txBox="1"/>
          <p:nvPr/>
        </p:nvSpPr>
        <p:spPr>
          <a:xfrm>
            <a:off x="540223" y="27322184"/>
            <a:ext cx="9789285" cy="5232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pt-PT" sz="2800" dirty="0">
                <a:latin typeface="Aptos" panose="020B0004020202020204" pitchFamily="34" charset="0"/>
              </a:rPr>
              <a:t>Texto</a:t>
            </a:r>
          </a:p>
        </p:txBody>
      </p:sp>
      <p:sp>
        <p:nvSpPr>
          <p:cNvPr id="33" name="CaixaDeTexto 1">
            <a:extLst>
              <a:ext uri="{FF2B5EF4-FFF2-40B4-BE49-F238E27FC236}">
                <a16:creationId xmlns:a16="http://schemas.microsoft.com/office/drawing/2014/main" id="{A6112DDF-C548-A079-6A95-2018516C95A2}"/>
              </a:ext>
            </a:extLst>
          </p:cNvPr>
          <p:cNvSpPr txBox="1"/>
          <p:nvPr/>
        </p:nvSpPr>
        <p:spPr>
          <a:xfrm>
            <a:off x="10944609" y="5129754"/>
            <a:ext cx="9768357" cy="523220"/>
          </a:xfrm>
          <a:prstGeom prst="rect">
            <a:avLst/>
          </a:prstGeom>
        </p:spPr>
        <p:txBody>
          <a:bodyPr wrap="square" numCol="1" rtlCol="0">
            <a:spAutoFit/>
          </a:bodyPr>
          <a:lstStyle/>
          <a:p>
            <a:pPr algn="just"/>
            <a:r>
              <a:rPr lang="pt-PT" sz="2800" dirty="0">
                <a:latin typeface="Aptos" panose="020B0004020202020204" pitchFamily="34" charset="0"/>
              </a:rPr>
              <a:t>Texto</a:t>
            </a:r>
          </a:p>
        </p:txBody>
      </p:sp>
      <p:sp>
        <p:nvSpPr>
          <p:cNvPr id="36" name="CaixaDeTexto 56">
            <a:extLst>
              <a:ext uri="{FF2B5EF4-FFF2-40B4-BE49-F238E27FC236}">
                <a16:creationId xmlns:a16="http://schemas.microsoft.com/office/drawing/2014/main" id="{1B55C441-E9BD-9F3D-D542-46B43F7535EA}"/>
              </a:ext>
            </a:extLst>
          </p:cNvPr>
          <p:cNvSpPr txBox="1"/>
          <p:nvPr/>
        </p:nvSpPr>
        <p:spPr>
          <a:xfrm>
            <a:off x="10944609" y="27320701"/>
            <a:ext cx="9961140" cy="9541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pt-PT" sz="2800" dirty="0">
                <a:latin typeface="Aptos" panose="020B0004020202020204" pitchFamily="34" charset="0"/>
              </a:rPr>
              <a:t>Texto</a:t>
            </a:r>
          </a:p>
          <a:p>
            <a:pPr algn="just"/>
            <a:endParaRPr lang="pt-PT" sz="2800" dirty="0">
              <a:latin typeface="Aptos" panose="020B0004020202020204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148F58E-A312-1B28-AFCE-129B56D73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09" y="3173849"/>
            <a:ext cx="4597400" cy="7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546E340F-88CC-BB02-9CAF-419D43E2363B}"/>
              </a:ext>
            </a:extLst>
          </p:cNvPr>
          <p:cNvSpPr/>
          <p:nvPr/>
        </p:nvSpPr>
        <p:spPr>
          <a:xfrm>
            <a:off x="12786220" y="12223893"/>
            <a:ext cx="5216052" cy="33184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IMAGEM</a:t>
            </a:r>
          </a:p>
        </p:txBody>
      </p:sp>
      <p:sp>
        <p:nvSpPr>
          <p:cNvPr id="37" name="CaixaDeTexto 106">
            <a:extLst>
              <a:ext uri="{FF2B5EF4-FFF2-40B4-BE49-F238E27FC236}">
                <a16:creationId xmlns:a16="http://schemas.microsoft.com/office/drawing/2014/main" id="{2E9B7DF3-8285-2EA3-8A40-B8E0AAD2B9F8}"/>
              </a:ext>
            </a:extLst>
          </p:cNvPr>
          <p:cNvSpPr txBox="1"/>
          <p:nvPr/>
        </p:nvSpPr>
        <p:spPr>
          <a:xfrm>
            <a:off x="13759920" y="24115125"/>
            <a:ext cx="3268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>
                <a:latin typeface="Aptos" panose="020B0004020202020204" pitchFamily="34" charset="0"/>
              </a:rPr>
              <a:t>Figura 2 </a:t>
            </a:r>
            <a:r>
              <a:rPr lang="pt-PT" dirty="0">
                <a:latin typeface="Aptos" panose="020B0004020202020204" pitchFamily="34" charset="0"/>
              </a:rPr>
              <a:t>– Legenda da Imagem.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C1287DC-BF26-484C-6BE7-39F156666AF8}"/>
              </a:ext>
            </a:extLst>
          </p:cNvPr>
          <p:cNvSpPr/>
          <p:nvPr/>
        </p:nvSpPr>
        <p:spPr>
          <a:xfrm>
            <a:off x="12786220" y="20810012"/>
            <a:ext cx="5216052" cy="33184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IMAGEM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12F54513-1EF6-8261-EBF7-2DB00A6041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639" y="164540"/>
            <a:ext cx="6911939" cy="25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_FINAL_ELVAS" id="{92D5A99F-C50A-C546-B185-EE882999DE7E}" vid="{DF467DBF-7148-2B46-AA60-6C871DAAA17B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do Office</Template>
  <TotalTime>75</TotalTime>
  <Words>61</Words>
  <Application>Microsoft Office PowerPoint</Application>
  <PresentationFormat>Personalizados</PresentationFormat>
  <Paragraphs>19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Luis Barata</cp:lastModifiedBy>
  <cp:revision>11</cp:revision>
  <cp:lastPrinted>2019-05-15T08:23:55Z</cp:lastPrinted>
  <dcterms:created xsi:type="dcterms:W3CDTF">2019-05-15T10:41:00Z</dcterms:created>
  <dcterms:modified xsi:type="dcterms:W3CDTF">2025-02-22T17:40:14Z</dcterms:modified>
</cp:coreProperties>
</file>